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36"/>
  </p:normalViewPr>
  <p:slideViewPr>
    <p:cSldViewPr snapToGrid="0" snapToObjects="1">
      <p:cViewPr>
        <p:scale>
          <a:sx n="66" d="100"/>
          <a:sy n="66" d="100"/>
        </p:scale>
        <p:origin x="2864" y="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1616" y="517029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3: Distribution of fold-change directions for common hypertension DEGs in SHR-vs-WKY and BPH-vs-BPN in (A) brain and (B) heart. Distribution of change directions for hypertension-induced common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Reactome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pathways in SHR-vs-WKY and BPH-vs-BPN in (C) brain and (D) heart.</a:t>
            </a:r>
          </a:p>
        </p:txBody>
      </p:sp>
      <p:sp>
        <p:nvSpPr>
          <p:cNvPr id="6" name="矩形 5"/>
          <p:cNvSpPr/>
          <p:nvPr/>
        </p:nvSpPr>
        <p:spPr>
          <a:xfrm>
            <a:off x="1208071" y="5756344"/>
            <a:ext cx="42017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b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Lan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2(1):50-61.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F9938D-F10F-A64A-A971-4CEA53171F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5503" y="1594079"/>
            <a:ext cx="4060269" cy="44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20</cp:revision>
  <dcterms:created xsi:type="dcterms:W3CDTF">2018-02-11T19:11:44Z</dcterms:created>
  <dcterms:modified xsi:type="dcterms:W3CDTF">2019-03-01T10:57:53Z</dcterms:modified>
</cp:coreProperties>
</file>