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Comparison of different cell type markers between endothelial cell samples and their original organ tissue in (A) brain or (B) heart. (C) Comparison of some differentially expressed genes between RT-PCR and microarray results.</a:t>
            </a:r>
          </a:p>
        </p:txBody>
      </p:sp>
      <p:sp>
        <p:nvSpPr>
          <p:cNvPr id="6" name="矩形 5"/>
          <p:cNvSpPr/>
          <p:nvPr/>
        </p:nvSpPr>
        <p:spPr>
          <a:xfrm>
            <a:off x="1208071" y="5756344"/>
            <a:ext cx="4201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2(1):50-61.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DE8B0F-AA8D-894B-9B2E-7C8B50B3D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16" y="2124710"/>
            <a:ext cx="8383567" cy="305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19</cp:revision>
  <dcterms:created xsi:type="dcterms:W3CDTF">2018-02-11T19:11:44Z</dcterms:created>
  <dcterms:modified xsi:type="dcterms:W3CDTF">2019-03-01T10:44:15Z</dcterms:modified>
</cp:coreProperties>
</file>