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5/10/24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Choudhary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6(5): 149-154.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FFD540-0164-8B4F-9DA5-5212A799E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900" y="2508250"/>
            <a:ext cx="7188200" cy="1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114</cp:revision>
  <dcterms:created xsi:type="dcterms:W3CDTF">2018-02-11T19:11:44Z</dcterms:created>
  <dcterms:modified xsi:type="dcterms:W3CDTF">2024-05-10T19:25:24Z</dcterms:modified>
</cp:coreProperties>
</file>