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045"/>
    <p:restoredTop sz="94627"/>
  </p:normalViewPr>
  <p:slideViewPr>
    <p:cSldViewPr snapToGrid="0" snapToObjects="1">
      <p:cViewPr varScale="1">
        <p:scale>
          <a:sx n="110" d="100"/>
          <a:sy n="110" d="100"/>
        </p:scale>
        <p:origin x="79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7/18/23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2023/7/18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2023/7/18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2023/7/18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2023/7/18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2023/7/18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2023/7/18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2023/7/18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2023/7/18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2023/7/18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2023/7/18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2023/7/18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2023/7/18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266747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2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219199" y="6247263"/>
            <a:ext cx="69154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Wang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et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al.,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2023;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6(1): 4-10.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661220B-64B6-494C-8778-9A93552A06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1899" y="420635"/>
            <a:ext cx="4430042" cy="5908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16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108</cp:revision>
  <dcterms:created xsi:type="dcterms:W3CDTF">2018-02-11T19:11:44Z</dcterms:created>
  <dcterms:modified xsi:type="dcterms:W3CDTF">2023-07-19T03:52:29Z</dcterms:modified>
</cp:coreProperties>
</file>