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4/20/21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Summary of all the biochemical, immunological, and physical outcomes of RIPreC with MCAO as compared to MCAO without RIPreC.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Schmidt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4(1):15-27.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37FF30-100B-0549-9FAD-D93424C19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77" y="1390695"/>
            <a:ext cx="7877908" cy="424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38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66</cp:revision>
  <dcterms:created xsi:type="dcterms:W3CDTF">2018-02-11T19:11:44Z</dcterms:created>
  <dcterms:modified xsi:type="dcterms:W3CDTF">2021-04-20T16:20:46Z</dcterms:modified>
</cp:coreProperties>
</file>