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4/20/21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>
                <a:latin typeface="Arial"/>
                <a:cs typeface="Arial"/>
              </a:rPr>
              <a:t>Figure 2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Diagram explaining the various types of RIC in relation to stroke onset.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Schmidt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4(1):15-27.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BDE80A-02CF-7E48-B79E-624E283AF7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96966"/>
            <a:ext cx="9144000" cy="146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29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66</cp:revision>
  <dcterms:created xsi:type="dcterms:W3CDTF">2018-02-11T19:11:44Z</dcterms:created>
  <dcterms:modified xsi:type="dcterms:W3CDTF">2021-04-20T16:19:58Z</dcterms:modified>
</cp:coreProperties>
</file>