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Difference between ischemic conditioning (A) and remote ischemic conditioning (B). Blue cross (A) indicates the application of a device to occlude blood flow.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Schmidt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4(1):15-27.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82196C-F02C-BB49-B0D3-9F99D0A64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308" y="1433625"/>
            <a:ext cx="6579088" cy="412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65</cp:revision>
  <dcterms:created xsi:type="dcterms:W3CDTF">2018-02-11T19:11:44Z</dcterms:created>
  <dcterms:modified xsi:type="dcterms:W3CDTF">2021-04-20T16:18:38Z</dcterms:modified>
</cp:coreProperties>
</file>