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2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Many synergistic pathological events that include excitotoxicity, neuroinflammation, oxidative stress and blood-brain barrier damage promote the post-stroke brain damage. 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Raghu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Vemuganti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Thiruma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V. Arumugam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3(1):9-17.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3AD4A4-7670-7845-85F1-AFB1A441C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697" y="1131409"/>
            <a:ext cx="5200835" cy="511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42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50</cp:revision>
  <dcterms:created xsi:type="dcterms:W3CDTF">2018-02-11T19:11:44Z</dcterms:created>
  <dcterms:modified xsi:type="dcterms:W3CDTF">2020-03-06T20:47:10Z</dcterms:modified>
</cp:coreProperties>
</file>