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23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2019/3/2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1616" y="517029"/>
            <a:ext cx="7968045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(A) Infarct size, expressed as a % of the myocardium at risk (mean ± SEM), for Zucker Lean and Zucker Fatty rats randomized to receive remote ischemic preconditioning (RIPC) or a time-matched control period.  **p&lt;0.01 versus the Zucker Lean control group.  (B) Images of heart slices obtained from one control and one RIPC-treated rat from the Zucker Lean and Zucker Fatty cohorts.  Heart slices were incubated in 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triphenyltetrazolium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 chloride; using this method, viable myocardium stains red while areas of necrosis remain unstained and thus appear pale. Reprinted with permission from Wider et al., 2018.</a:t>
            </a:r>
          </a:p>
        </p:txBody>
      </p:sp>
      <p:sp>
        <p:nvSpPr>
          <p:cNvPr id="6" name="矩形 5"/>
          <p:cNvSpPr/>
          <p:nvPr/>
        </p:nvSpPr>
        <p:spPr>
          <a:xfrm>
            <a:off x="409103" y="6070735"/>
            <a:ext cx="43717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Wider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2(1):10-17.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3534A0-80C8-694E-97ED-6EE32DEC4C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4910" y="2617470"/>
            <a:ext cx="674370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57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22</cp:revision>
  <dcterms:created xsi:type="dcterms:W3CDTF">2018-02-11T19:11:44Z</dcterms:created>
  <dcterms:modified xsi:type="dcterms:W3CDTF">2019-03-02T11:37:02Z</dcterms:modified>
</cp:coreProperties>
</file>