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49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215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5/10/24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2024/5/10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49125" y="6247263"/>
            <a:ext cx="71855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Saveria</a:t>
            </a:r>
            <a:r>
              <a:rPr lang="en-US" altLang="zh-CN" sz="1400" dirty="0">
                <a:latin typeface="Arial"/>
                <a:cs typeface="Arial"/>
              </a:rPr>
              <a:t> </a:t>
            </a:r>
            <a:r>
              <a:rPr lang="en-US" altLang="zh-CN" sz="1400" dirty="0" err="1">
                <a:latin typeface="Arial"/>
                <a:cs typeface="Arial"/>
              </a:rPr>
              <a:t>Femminò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 Beatrice </a:t>
            </a:r>
            <a:r>
              <a:rPr lang="en-US" altLang="zh-CN" sz="1400" dirty="0" err="1">
                <a:latin typeface="Arial"/>
                <a:cs typeface="Arial"/>
              </a:rPr>
              <a:t>Mantuano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6(5): 147-148.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76BFA4-5E8E-4A4D-B5C7-8204BFA054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368" y="1210296"/>
            <a:ext cx="6381262" cy="440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113</cp:revision>
  <dcterms:created xsi:type="dcterms:W3CDTF">2018-02-11T19:11:44Z</dcterms:created>
  <dcterms:modified xsi:type="dcterms:W3CDTF">2024-05-10T19:21:46Z</dcterms:modified>
</cp:coreProperties>
</file>